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7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8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2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0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7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2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7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0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9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1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7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70388-66B8-434E-8338-0A00364EF0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A68A8B-46F1-4A59-8160-9B703B94C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88902"/>
          </a:xfrm>
        </p:spPr>
        <p:txBody>
          <a:bodyPr/>
          <a:lstStyle/>
          <a:p>
            <a:r>
              <a:rPr lang="ru-RU" dirty="0"/>
              <a:t>Кружок по учебному предмету «Анатомия и физиология»</a:t>
            </a:r>
          </a:p>
        </p:txBody>
      </p:sp>
    </p:spTree>
    <p:extLst>
      <p:ext uri="{BB962C8B-B14F-4D97-AF65-F5344CB8AC3E}">
        <p14:creationId xmlns:p14="http://schemas.microsoft.com/office/powerpoint/2010/main" val="3394057061"/>
      </p:ext>
    </p:extLst>
  </p:cSld>
  <p:clrMapOvr>
    <a:masterClrMapping/>
  </p:clrMapOvr>
  <p:transition spd="slow" advTm="5991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796" y="690466"/>
            <a:ext cx="107955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членами кружка были поставлены следующие цели и задачи: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Способствовать улучшению и углублению знаний учащихся по анатомии и физиологии человека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Повысить уровень научной подготовки специалиста–медика;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Выявить наиболее одаренных учащихся, имеющих выраженную мотивацию к научной деятельности;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Содействовать всестороннему развитию личности учащегося, формированию его объективной самооценки, приобретению навыков самостоятельной работы и работы в творческом коллективе;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Воспитать ответственное отношения к овладению знаниями по учебному предмету «Анатомия и физиология».</a:t>
            </a:r>
          </a:p>
        </p:txBody>
      </p:sp>
    </p:spTree>
    <p:extLst>
      <p:ext uri="{BB962C8B-B14F-4D97-AF65-F5344CB8AC3E}">
        <p14:creationId xmlns:p14="http://schemas.microsoft.com/office/powerpoint/2010/main" val="2163629369"/>
      </p:ext>
    </p:extLst>
  </p:cSld>
  <p:clrMapOvr>
    <a:masterClrMapping/>
  </p:clrMapOvr>
  <p:transition spd="slow" advTm="5704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89" y="690465"/>
            <a:ext cx="5143500" cy="5439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3812" y="690466"/>
            <a:ext cx="56049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Творческими группами подготовлены доклады и сообщения по темам: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«Пищеварительная система»,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«Дыхательная система»,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«Мочевыделительная система»,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«Сердечно-сосудистая система»,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«Занимательное о системе». </a:t>
            </a:r>
          </a:p>
        </p:txBody>
      </p:sp>
    </p:spTree>
    <p:extLst>
      <p:ext uri="{BB962C8B-B14F-4D97-AF65-F5344CB8AC3E}">
        <p14:creationId xmlns:p14="http://schemas.microsoft.com/office/powerpoint/2010/main" val="881062742"/>
      </p:ext>
    </p:extLst>
  </p:cSld>
  <p:clrMapOvr>
    <a:masterClrMapping/>
  </p:clrMapOvr>
  <p:transition spd="slow" advTm="624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788" y="727788"/>
            <a:ext cx="4767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Составлены кроссворды по темам: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«Пищеварительная система», «Дыхательная система»,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«Мочевыделительная система»,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«Сердечно-сосудистая система».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653143"/>
            <a:ext cx="4590660" cy="5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4493"/>
      </p:ext>
    </p:extLst>
  </p:cSld>
  <p:clrMapOvr>
    <a:masterClrMapping/>
  </p:clrMapOvr>
  <p:transition spd="slow" advTm="5763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2" y="783771"/>
            <a:ext cx="48705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Творческим группами разработаны таблицы и созданы презентации по темам: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«Заболевания пищеварительной системы», «Заболевания дыхательной системы»,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«Заболевания мочевыделительной системы»,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«Заболевания сердечно-сосудистой системы».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4" y="783771"/>
            <a:ext cx="4468974" cy="5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4133"/>
      </p:ext>
    </p:extLst>
  </p:cSld>
  <p:clrMapOvr>
    <a:masterClrMapping/>
  </p:clrMapOvr>
  <p:transition spd="slow" advTm="5937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135" y="690465"/>
            <a:ext cx="10739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ситуационные задачи и рекомендаций для учащихся по профилактике заболеваний различных органов и систем.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02" y="1670179"/>
            <a:ext cx="3254051" cy="4553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1670178"/>
            <a:ext cx="3470988" cy="4553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41" y="1670177"/>
            <a:ext cx="3713583" cy="45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0230"/>
      </p:ext>
    </p:extLst>
  </p:cSld>
  <p:clrMapOvr>
    <a:masterClrMapping/>
  </p:clrMapOvr>
  <p:transition spd="slow" advTm="6544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197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Кружок по учебному предмету «Анатомия и физиология»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по учебному предмету «Анатомия и физиология»</dc:title>
  <dc:creator>PC</dc:creator>
  <cp:lastModifiedBy>engineer</cp:lastModifiedBy>
  <cp:revision>3</cp:revision>
  <dcterms:created xsi:type="dcterms:W3CDTF">2023-06-27T06:45:44Z</dcterms:created>
  <dcterms:modified xsi:type="dcterms:W3CDTF">2023-06-27T13:24:25Z</dcterms:modified>
</cp:coreProperties>
</file>